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74" r:id="rId5"/>
    <p:sldId id="263" r:id="rId6"/>
    <p:sldId id="266" r:id="rId7"/>
    <p:sldId id="267" r:id="rId8"/>
    <p:sldId id="268" r:id="rId9"/>
    <p:sldId id="259" r:id="rId10"/>
    <p:sldId id="260" r:id="rId11"/>
    <p:sldId id="269" r:id="rId12"/>
    <p:sldId id="270" r:id="rId13"/>
    <p:sldId id="261" r:id="rId14"/>
    <p:sldId id="265" r:id="rId15"/>
    <p:sldId id="272" r:id="rId16"/>
    <p:sldId id="271" r:id="rId17"/>
    <p:sldId id="275" r:id="rId18"/>
    <p:sldId id="262" r:id="rId19"/>
    <p:sldId id="264" r:id="rId20"/>
    <p:sldId id="273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FA68-DEAB-4EBA-AF0E-1237C8B53E70}" type="datetimeFigureOut">
              <a:rPr lang="cs-CZ" smtClean="0"/>
              <a:t>21.10.2021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6D8E-7DFB-4F9E-962A-995DF6FAE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632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FA68-DEAB-4EBA-AF0E-1237C8B53E70}" type="datetimeFigureOut">
              <a:rPr lang="cs-CZ" smtClean="0"/>
              <a:t>21.10.2021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6D8E-7DFB-4F9E-962A-995DF6FAE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10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FA68-DEAB-4EBA-AF0E-1237C8B53E70}" type="datetimeFigureOut">
              <a:rPr lang="cs-CZ" smtClean="0"/>
              <a:t>21.10.2021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6D8E-7DFB-4F9E-962A-995DF6FAE0AE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461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FA68-DEAB-4EBA-AF0E-1237C8B53E70}" type="datetimeFigureOut">
              <a:rPr lang="cs-CZ" smtClean="0"/>
              <a:t>21.10.2021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6D8E-7DFB-4F9E-962A-995DF6FAE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2788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FA68-DEAB-4EBA-AF0E-1237C8B53E70}" type="datetimeFigureOut">
              <a:rPr lang="cs-CZ" smtClean="0"/>
              <a:t>21.10.2021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6D8E-7DFB-4F9E-962A-995DF6FAE0AE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3609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FA68-DEAB-4EBA-AF0E-1237C8B53E70}" type="datetimeFigureOut">
              <a:rPr lang="cs-CZ" smtClean="0"/>
              <a:t>21.10.2021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6D8E-7DFB-4F9E-962A-995DF6FAE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006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FA68-DEAB-4EBA-AF0E-1237C8B53E70}" type="datetimeFigureOut">
              <a:rPr lang="cs-CZ" smtClean="0"/>
              <a:t>21.10.2021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6D8E-7DFB-4F9E-962A-995DF6FAE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2968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FA68-DEAB-4EBA-AF0E-1237C8B53E70}" type="datetimeFigureOut">
              <a:rPr lang="cs-CZ" smtClean="0"/>
              <a:t>21.10.2021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6D8E-7DFB-4F9E-962A-995DF6FAE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978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FA68-DEAB-4EBA-AF0E-1237C8B53E70}" type="datetimeFigureOut">
              <a:rPr lang="cs-CZ" smtClean="0"/>
              <a:t>21.10.2021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6D8E-7DFB-4F9E-962A-995DF6FAE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981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FA68-DEAB-4EBA-AF0E-1237C8B53E70}" type="datetimeFigureOut">
              <a:rPr lang="cs-CZ" smtClean="0"/>
              <a:t>21.10.2021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6D8E-7DFB-4F9E-962A-995DF6FAE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513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FA68-DEAB-4EBA-AF0E-1237C8B53E70}" type="datetimeFigureOut">
              <a:rPr lang="cs-CZ" smtClean="0"/>
              <a:t>21.10.2021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6D8E-7DFB-4F9E-962A-995DF6FAE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22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FA68-DEAB-4EBA-AF0E-1237C8B53E70}" type="datetimeFigureOut">
              <a:rPr lang="cs-CZ" smtClean="0"/>
              <a:t>21.10.2021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6D8E-7DFB-4F9E-962A-995DF6FAE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62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FA68-DEAB-4EBA-AF0E-1237C8B53E70}" type="datetimeFigureOut">
              <a:rPr lang="cs-CZ" smtClean="0"/>
              <a:t>21.10.2021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6D8E-7DFB-4F9E-962A-995DF6FAE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838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FA68-DEAB-4EBA-AF0E-1237C8B53E70}" type="datetimeFigureOut">
              <a:rPr lang="cs-CZ" smtClean="0"/>
              <a:t>21.10.2021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6D8E-7DFB-4F9E-962A-995DF6FAE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147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FA68-DEAB-4EBA-AF0E-1237C8B53E70}" type="datetimeFigureOut">
              <a:rPr lang="cs-CZ" smtClean="0"/>
              <a:t>21.10.2021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6D8E-7DFB-4F9E-962A-995DF6FAE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353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FA68-DEAB-4EBA-AF0E-1237C8B53E70}" type="datetimeFigureOut">
              <a:rPr lang="cs-CZ" smtClean="0"/>
              <a:t>21.10.2021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6D8E-7DFB-4F9E-962A-995DF6FAE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83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CFA68-DEAB-4EBA-AF0E-1237C8B53E70}" type="datetimeFigureOut">
              <a:rPr lang="cs-CZ" smtClean="0"/>
              <a:t>21.10.2021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016D8E-7DFB-4F9E-962A-995DF6FAE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44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Visegrad</a:t>
            </a:r>
            <a:r>
              <a:rPr lang="cs-CZ" dirty="0"/>
              <a:t> </a:t>
            </a:r>
            <a:r>
              <a:rPr lang="cs-CZ" dirty="0" err="1"/>
              <a:t>Four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EU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Dr. </a:t>
            </a:r>
            <a:r>
              <a:rPr lang="cs-CZ"/>
              <a:t>Martin Hrabálek</a:t>
            </a:r>
          </a:p>
        </p:txBody>
      </p:sp>
    </p:spTree>
    <p:extLst>
      <p:ext uri="{BB962C8B-B14F-4D97-AF65-F5344CB8AC3E}">
        <p14:creationId xmlns:p14="http://schemas.microsoft.com/office/powerpoint/2010/main" val="149896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 to Mini-</a:t>
            </a:r>
            <a:r>
              <a:rPr lang="cs-CZ" dirty="0" err="1"/>
              <a:t>Schengen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peak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migrant </a:t>
            </a:r>
            <a:r>
              <a:rPr lang="cs-CZ" dirty="0" err="1"/>
              <a:t>crisis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EU </a:t>
            </a:r>
            <a:r>
              <a:rPr lang="cs-CZ" dirty="0" err="1"/>
              <a:t>politicians</a:t>
            </a:r>
            <a:r>
              <a:rPr lang="cs-CZ" dirty="0"/>
              <a:t> </a:t>
            </a:r>
            <a:r>
              <a:rPr lang="cs-CZ" dirty="0" err="1"/>
              <a:t>spoke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possibility</a:t>
            </a:r>
            <a:r>
              <a:rPr lang="cs-CZ" dirty="0"/>
              <a:t> to limit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Schengen</a:t>
            </a:r>
            <a:r>
              <a:rPr lang="cs-CZ" dirty="0"/>
              <a:t> </a:t>
            </a:r>
            <a:r>
              <a:rPr lang="cs-CZ" dirty="0" err="1"/>
              <a:t>countries</a:t>
            </a:r>
            <a:endParaRPr lang="cs-CZ" dirty="0"/>
          </a:p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spoke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expulsion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V4</a:t>
            </a:r>
          </a:p>
          <a:p>
            <a:r>
              <a:rPr lang="cs-CZ" dirty="0" err="1"/>
              <a:t>Reason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no solidarity in </a:t>
            </a:r>
            <a:r>
              <a:rPr lang="cs-CZ" dirty="0" err="1"/>
              <a:t>migration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cs-CZ" dirty="0"/>
          </a:p>
          <a:p>
            <a:r>
              <a:rPr lang="cs-CZ" dirty="0" err="1"/>
              <a:t>Strong</a:t>
            </a:r>
            <a:r>
              <a:rPr lang="cs-CZ" dirty="0"/>
              <a:t> NO </a:t>
            </a:r>
            <a:r>
              <a:rPr lang="cs-CZ" dirty="0" err="1"/>
              <a:t>from</a:t>
            </a:r>
            <a:r>
              <a:rPr lang="cs-CZ" dirty="0"/>
              <a:t> V4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8449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Migration</a:t>
            </a:r>
            <a:r>
              <a:rPr lang="cs-CZ" dirty="0"/>
              <a:t> </a:t>
            </a:r>
            <a:r>
              <a:rPr lang="cs-CZ" dirty="0" err="1"/>
              <a:t>Quotas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Proposed</a:t>
            </a:r>
            <a:r>
              <a:rPr lang="cs-CZ" dirty="0"/>
              <a:t> in 2015</a:t>
            </a:r>
          </a:p>
          <a:p>
            <a:r>
              <a:rPr lang="cs-CZ" dirty="0" err="1"/>
              <a:t>Redistribution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160.000 </a:t>
            </a:r>
            <a:r>
              <a:rPr lang="cs-CZ" dirty="0" err="1"/>
              <a:t>asylum</a:t>
            </a:r>
            <a:r>
              <a:rPr lang="cs-CZ" dirty="0"/>
              <a:t> </a:t>
            </a:r>
            <a:r>
              <a:rPr lang="cs-CZ" dirty="0" err="1"/>
              <a:t>seekers</a:t>
            </a:r>
            <a:endParaRPr lang="cs-CZ" dirty="0"/>
          </a:p>
          <a:p>
            <a:r>
              <a:rPr lang="cs-CZ" dirty="0"/>
              <a:t>At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opposed</a:t>
            </a:r>
            <a:r>
              <a:rPr lang="cs-CZ" dirty="0"/>
              <a:t> by many </a:t>
            </a:r>
            <a:r>
              <a:rPr lang="cs-CZ" dirty="0" err="1"/>
              <a:t>countries</a:t>
            </a:r>
            <a:endParaRPr lang="cs-CZ" dirty="0"/>
          </a:p>
          <a:p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end </a:t>
            </a:r>
            <a:r>
              <a:rPr lang="cs-CZ" dirty="0" err="1"/>
              <a:t>only</a:t>
            </a:r>
            <a:r>
              <a:rPr lang="cs-CZ" dirty="0"/>
              <a:t> 4 </a:t>
            </a:r>
            <a:r>
              <a:rPr lang="cs-CZ" dirty="0" err="1"/>
              <a:t>voted</a:t>
            </a:r>
            <a:r>
              <a:rPr lang="cs-CZ" dirty="0"/>
              <a:t> </a:t>
            </a:r>
            <a:r>
              <a:rPr lang="cs-CZ" dirty="0" err="1"/>
              <a:t>against</a:t>
            </a:r>
            <a:r>
              <a:rPr lang="cs-CZ" dirty="0"/>
              <a:t> – </a:t>
            </a:r>
            <a:r>
              <a:rPr lang="cs-CZ" dirty="0" err="1"/>
              <a:t>Hungary</a:t>
            </a:r>
            <a:r>
              <a:rPr lang="cs-CZ" dirty="0"/>
              <a:t>, Slovakia, </a:t>
            </a:r>
            <a:r>
              <a:rPr lang="cs-CZ" dirty="0" err="1"/>
              <a:t>Czechia</a:t>
            </a:r>
            <a:r>
              <a:rPr lang="cs-CZ" dirty="0"/>
              <a:t>, </a:t>
            </a:r>
            <a:r>
              <a:rPr lang="cs-CZ" dirty="0" err="1"/>
              <a:t>Romania</a:t>
            </a:r>
            <a:endParaRPr lang="cs-CZ" dirty="0"/>
          </a:p>
          <a:p>
            <a:r>
              <a:rPr lang="cs-CZ" dirty="0"/>
              <a:t>ECJ </a:t>
            </a:r>
            <a:r>
              <a:rPr lang="cs-CZ" dirty="0" err="1"/>
              <a:t>ruled</a:t>
            </a:r>
            <a:r>
              <a:rPr lang="cs-CZ" dirty="0"/>
              <a:t> </a:t>
            </a:r>
            <a:r>
              <a:rPr lang="cs-CZ" dirty="0" err="1"/>
              <a:t>against</a:t>
            </a:r>
            <a:r>
              <a:rPr lang="cs-CZ" dirty="0"/>
              <a:t> CZ, PL and HU in 2020</a:t>
            </a:r>
          </a:p>
          <a:p>
            <a:r>
              <a:rPr lang="cs-CZ" dirty="0"/>
              <a:t>V4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against</a:t>
            </a:r>
            <a:r>
              <a:rPr lang="cs-CZ" dirty="0"/>
              <a:t> Dublin IV – </a:t>
            </a:r>
            <a:r>
              <a:rPr lang="cs-CZ" dirty="0" err="1"/>
              <a:t>reform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asylum</a:t>
            </a:r>
            <a:r>
              <a:rPr lang="cs-CZ" dirty="0"/>
              <a:t> </a:t>
            </a:r>
            <a:r>
              <a:rPr lang="cs-CZ" dirty="0" err="1"/>
              <a:t>rules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225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32" y="1129810"/>
            <a:ext cx="4969819" cy="4780539"/>
          </a:xfrm>
        </p:spPr>
      </p:pic>
    </p:spTree>
    <p:extLst>
      <p:ext uri="{BB962C8B-B14F-4D97-AF65-F5344CB8AC3E}">
        <p14:creationId xmlns:p14="http://schemas.microsoft.com/office/powerpoint/2010/main" val="4148063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V4 and EU </a:t>
            </a:r>
            <a:r>
              <a:rPr lang="cs-CZ" dirty="0" err="1"/>
              <a:t>differentiation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Typical</a:t>
            </a:r>
            <a:r>
              <a:rPr lang="cs-CZ" dirty="0"/>
              <a:t> </a:t>
            </a:r>
            <a:r>
              <a:rPr lang="cs-CZ" dirty="0" err="1"/>
              <a:t>example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euro-</a:t>
            </a:r>
            <a:r>
              <a:rPr lang="cs-CZ" dirty="0" err="1"/>
              <a:t>zone</a:t>
            </a:r>
            <a:endParaRPr lang="cs-CZ" dirty="0"/>
          </a:p>
          <a:p>
            <a:r>
              <a:rPr lang="cs-CZ" dirty="0"/>
              <a:t>Not </a:t>
            </a:r>
            <a:r>
              <a:rPr lang="cs-CZ" dirty="0" err="1"/>
              <a:t>all</a:t>
            </a:r>
            <a:r>
              <a:rPr lang="cs-CZ" dirty="0"/>
              <a:t> EU </a:t>
            </a:r>
            <a:r>
              <a:rPr lang="cs-CZ" dirty="0" err="1"/>
              <a:t>countries</a:t>
            </a:r>
            <a:r>
              <a:rPr lang="cs-CZ" dirty="0"/>
              <a:t> are </a:t>
            </a:r>
            <a:r>
              <a:rPr lang="cs-CZ" dirty="0" err="1"/>
              <a:t>members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0934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099" y="789710"/>
            <a:ext cx="5656015" cy="5268941"/>
          </a:xfrm>
        </p:spPr>
      </p:pic>
    </p:spTree>
    <p:extLst>
      <p:ext uri="{BB962C8B-B14F-4D97-AF65-F5344CB8AC3E}">
        <p14:creationId xmlns:p14="http://schemas.microsoft.com/office/powerpoint/2010/main" val="212669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417" y="1661825"/>
            <a:ext cx="4730501" cy="3881437"/>
          </a:xfrm>
        </p:spPr>
      </p:pic>
    </p:spTree>
    <p:extLst>
      <p:ext uri="{BB962C8B-B14F-4D97-AF65-F5344CB8AC3E}">
        <p14:creationId xmlns:p14="http://schemas.microsoft.com/office/powerpoint/2010/main" val="3707756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02" y="1395817"/>
            <a:ext cx="5446532" cy="3881437"/>
          </a:xfrm>
        </p:spPr>
      </p:pic>
    </p:spTree>
    <p:extLst>
      <p:ext uri="{BB962C8B-B14F-4D97-AF65-F5344CB8AC3E}">
        <p14:creationId xmlns:p14="http://schemas.microsoft.com/office/powerpoint/2010/main" val="2519203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526" y="1778203"/>
            <a:ext cx="5528283" cy="3881437"/>
          </a:xfrm>
        </p:spPr>
      </p:pic>
    </p:spTree>
    <p:extLst>
      <p:ext uri="{BB962C8B-B14F-4D97-AF65-F5344CB8AC3E}">
        <p14:creationId xmlns:p14="http://schemas.microsoft.com/office/powerpoint/2010/main" val="2599558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389" y="689958"/>
            <a:ext cx="4711636" cy="5252316"/>
          </a:xfrm>
        </p:spPr>
      </p:pic>
    </p:spTree>
    <p:extLst>
      <p:ext uri="{BB962C8B-B14F-4D97-AF65-F5344CB8AC3E}">
        <p14:creationId xmlns:p14="http://schemas.microsoft.com/office/powerpoint/2010/main" val="3753442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074" y="706582"/>
            <a:ext cx="4505803" cy="5335443"/>
          </a:xfrm>
        </p:spPr>
      </p:pic>
    </p:spTree>
    <p:extLst>
      <p:ext uri="{BB962C8B-B14F-4D97-AF65-F5344CB8AC3E}">
        <p14:creationId xmlns:p14="http://schemas.microsoft.com/office/powerpoint/2010/main" val="1045432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very </a:t>
            </a:r>
            <a:r>
              <a:rPr lang="cs-CZ" dirty="0" err="1"/>
              <a:t>beginning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Entry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EU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reasons</a:t>
            </a:r>
            <a:r>
              <a:rPr lang="cs-CZ" dirty="0"/>
              <a:t> to </a:t>
            </a:r>
            <a:r>
              <a:rPr lang="cs-CZ" dirty="0" err="1"/>
              <a:t>establish</a:t>
            </a:r>
            <a:r>
              <a:rPr lang="cs-CZ" dirty="0"/>
              <a:t> V4</a:t>
            </a:r>
          </a:p>
          <a:p>
            <a:r>
              <a:rPr lang="cs-CZ" dirty="0" err="1"/>
              <a:t>Another</a:t>
            </a:r>
            <a:r>
              <a:rPr lang="cs-CZ" dirty="0"/>
              <a:t> </a:t>
            </a:r>
            <a:r>
              <a:rPr lang="cs-CZ" dirty="0" err="1"/>
              <a:t>reaon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joining</a:t>
            </a:r>
            <a:r>
              <a:rPr lang="cs-CZ" dirty="0"/>
              <a:t> NATO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cooperation</a:t>
            </a:r>
            <a:r>
              <a:rPr lang="cs-CZ" dirty="0"/>
              <a:t> had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ups</a:t>
            </a:r>
            <a:r>
              <a:rPr lang="cs-CZ" dirty="0"/>
              <a:t> and </a:t>
            </a:r>
            <a:r>
              <a:rPr lang="cs-CZ" dirty="0" err="1"/>
              <a:t>downs</a:t>
            </a:r>
            <a:r>
              <a:rPr lang="cs-CZ" dirty="0"/>
              <a:t> in 1990s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722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Future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Currently</a:t>
            </a:r>
            <a:r>
              <a:rPr lang="cs-CZ" dirty="0"/>
              <a:t> V4 </a:t>
            </a:r>
            <a:r>
              <a:rPr lang="cs-CZ" dirty="0" err="1"/>
              <a:t>seems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platform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steps</a:t>
            </a:r>
            <a:r>
              <a:rPr lang="cs-CZ" dirty="0"/>
              <a:t> are more </a:t>
            </a:r>
            <a:r>
              <a:rPr lang="cs-CZ" dirty="0" err="1"/>
              <a:t>coordinated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ever</a:t>
            </a:r>
            <a:r>
              <a:rPr lang="cs-CZ" dirty="0"/>
              <a:t> </a:t>
            </a:r>
            <a:r>
              <a:rPr lang="cs-CZ" dirty="0" err="1"/>
              <a:t>before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reputation</a:t>
            </a:r>
            <a:r>
              <a:rPr lang="cs-CZ" dirty="0"/>
              <a:t> </a:t>
            </a:r>
            <a:r>
              <a:rPr lang="cs-CZ" dirty="0" err="1"/>
              <a:t>within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EU </a:t>
            </a:r>
            <a:r>
              <a:rPr lang="cs-CZ" dirty="0" err="1"/>
              <a:t>is</a:t>
            </a:r>
            <a:r>
              <a:rPr lang="cs-CZ" dirty="0"/>
              <a:t> a bit </a:t>
            </a:r>
            <a:r>
              <a:rPr lang="cs-CZ" dirty="0" err="1"/>
              <a:t>troublesome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8654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Slovaks</a:t>
            </a:r>
            <a:r>
              <a:rPr lang="cs-CZ" dirty="0"/>
              <a:t> not </a:t>
            </a:r>
            <a:r>
              <a:rPr lang="cs-CZ" dirty="0" err="1"/>
              <a:t>joining</a:t>
            </a:r>
            <a:r>
              <a:rPr lang="cs-CZ" dirty="0"/>
              <a:t> NATO in 1999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Czechia</a:t>
            </a:r>
            <a:r>
              <a:rPr lang="cs-CZ" dirty="0"/>
              <a:t>, </a:t>
            </a:r>
            <a:r>
              <a:rPr lang="cs-CZ" dirty="0" err="1"/>
              <a:t>Hungary</a:t>
            </a:r>
            <a:r>
              <a:rPr lang="cs-CZ" dirty="0"/>
              <a:t> and </a:t>
            </a:r>
            <a:r>
              <a:rPr lang="cs-CZ" dirty="0" err="1"/>
              <a:t>Poland</a:t>
            </a:r>
            <a:r>
              <a:rPr lang="cs-CZ" dirty="0"/>
              <a:t> </a:t>
            </a:r>
            <a:r>
              <a:rPr lang="cs-CZ" dirty="0" err="1"/>
              <a:t>joined</a:t>
            </a:r>
            <a:r>
              <a:rPr lang="cs-CZ" dirty="0"/>
              <a:t> in </a:t>
            </a:r>
            <a:r>
              <a:rPr lang="cs-CZ" dirty="0" err="1"/>
              <a:t>March</a:t>
            </a:r>
            <a:r>
              <a:rPr lang="cs-CZ" dirty="0"/>
              <a:t> 1999</a:t>
            </a:r>
          </a:p>
          <a:p>
            <a:r>
              <a:rPr lang="cs-CZ" dirty="0"/>
              <a:t>Slovakia </a:t>
            </a:r>
            <a:r>
              <a:rPr lang="cs-CZ" dirty="0" err="1"/>
              <a:t>did</a:t>
            </a:r>
            <a:r>
              <a:rPr lang="cs-CZ" dirty="0"/>
              <a:t> not </a:t>
            </a:r>
            <a:r>
              <a:rPr lang="cs-CZ" dirty="0" err="1"/>
              <a:t>join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time</a:t>
            </a:r>
            <a:endParaRPr lang="cs-CZ" dirty="0"/>
          </a:p>
          <a:p>
            <a:r>
              <a:rPr lang="cs-CZ" dirty="0"/>
              <a:t>Support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states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region to </a:t>
            </a:r>
            <a:r>
              <a:rPr lang="cs-CZ" dirty="0" err="1"/>
              <a:t>access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6563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NATO </a:t>
            </a:r>
            <a:r>
              <a:rPr lang="cs-CZ" dirty="0" err="1"/>
              <a:t>Enlargement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610" y="1270000"/>
            <a:ext cx="6835388" cy="5228004"/>
          </a:xfrm>
        </p:spPr>
      </p:pic>
    </p:spTree>
    <p:extLst>
      <p:ext uri="{BB962C8B-B14F-4D97-AF65-F5344CB8AC3E}">
        <p14:creationId xmlns:p14="http://schemas.microsoft.com/office/powerpoint/2010/main" val="1603294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</a:t>
            </a:r>
            <a:r>
              <a:rPr lang="cs-CZ" dirty="0" err="1"/>
              <a:t>accession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states</a:t>
            </a:r>
            <a:r>
              <a:rPr lang="cs-CZ" dirty="0"/>
              <a:t> </a:t>
            </a:r>
            <a:r>
              <a:rPr lang="cs-CZ" dirty="0" err="1"/>
              <a:t>joined</a:t>
            </a:r>
            <a:r>
              <a:rPr lang="cs-CZ" dirty="0"/>
              <a:t> EU in 2004, </a:t>
            </a:r>
            <a:r>
              <a:rPr lang="cs-CZ" dirty="0" err="1"/>
              <a:t>together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six</a:t>
            </a:r>
            <a:r>
              <a:rPr lang="cs-CZ" dirty="0"/>
              <a:t> </a:t>
            </a:r>
            <a:r>
              <a:rPr lang="cs-CZ" dirty="0" err="1"/>
              <a:t>states</a:t>
            </a:r>
            <a:endParaRPr lang="cs-CZ" dirty="0"/>
          </a:p>
          <a:p>
            <a:r>
              <a:rPr lang="cs-CZ" dirty="0"/>
              <a:t>Prior to 2004 </a:t>
            </a:r>
            <a:r>
              <a:rPr lang="cs-CZ" dirty="0" err="1"/>
              <a:t>concerted</a:t>
            </a:r>
            <a:r>
              <a:rPr lang="cs-CZ" dirty="0"/>
              <a:t> </a:t>
            </a:r>
            <a:r>
              <a:rPr lang="cs-CZ" dirty="0" err="1"/>
              <a:t>steps</a:t>
            </a:r>
            <a:r>
              <a:rPr lang="cs-CZ" dirty="0"/>
              <a:t> to </a:t>
            </a:r>
            <a:r>
              <a:rPr lang="cs-CZ" dirty="0" err="1"/>
              <a:t>join</a:t>
            </a:r>
            <a:r>
              <a:rPr lang="cs-CZ" dirty="0"/>
              <a:t> </a:t>
            </a:r>
            <a:r>
              <a:rPr lang="cs-CZ" dirty="0" err="1"/>
              <a:t>together</a:t>
            </a:r>
            <a:endParaRPr lang="cs-CZ" dirty="0"/>
          </a:p>
          <a:p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level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development</a:t>
            </a:r>
            <a:endParaRPr lang="cs-CZ" dirty="0"/>
          </a:p>
          <a:p>
            <a:r>
              <a:rPr lang="cs-CZ" dirty="0" err="1"/>
              <a:t>Need</a:t>
            </a:r>
            <a:r>
              <a:rPr lang="cs-CZ" dirty="0"/>
              <a:t> to </a:t>
            </a:r>
            <a:r>
              <a:rPr lang="cs-CZ" dirty="0" err="1"/>
              <a:t>fulfil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Copenhagen</a:t>
            </a:r>
            <a:r>
              <a:rPr lang="cs-CZ" dirty="0"/>
              <a:t> </a:t>
            </a:r>
            <a:r>
              <a:rPr lang="cs-CZ" dirty="0" err="1"/>
              <a:t>criteria</a:t>
            </a:r>
            <a:r>
              <a:rPr lang="cs-CZ" dirty="0"/>
              <a:t> – </a:t>
            </a:r>
            <a:r>
              <a:rPr lang="cs-CZ" dirty="0" err="1"/>
              <a:t>road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EU</a:t>
            </a:r>
          </a:p>
          <a:p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accesion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cooperation</a:t>
            </a:r>
            <a:r>
              <a:rPr lang="cs-CZ" dirty="0"/>
              <a:t> </a:t>
            </a:r>
            <a:r>
              <a:rPr lang="cs-CZ" dirty="0" err="1"/>
              <a:t>played</a:t>
            </a:r>
            <a:r>
              <a:rPr lang="cs-CZ" dirty="0"/>
              <a:t> a minor role </a:t>
            </a:r>
          </a:p>
          <a:p>
            <a:r>
              <a:rPr lang="cs-CZ" dirty="0" err="1"/>
              <a:t>Visegrad</a:t>
            </a:r>
            <a:r>
              <a:rPr lang="cs-CZ" dirty="0"/>
              <a:t> </a:t>
            </a:r>
            <a:r>
              <a:rPr lang="cs-CZ" dirty="0" err="1"/>
              <a:t>would</a:t>
            </a:r>
            <a:r>
              <a:rPr lang="cs-CZ" dirty="0"/>
              <a:t> not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seen</a:t>
            </a:r>
            <a:r>
              <a:rPr lang="cs-CZ" dirty="0"/>
              <a:t> as </a:t>
            </a:r>
            <a:r>
              <a:rPr lang="cs-CZ" dirty="0" err="1"/>
              <a:t>significant</a:t>
            </a:r>
            <a:r>
              <a:rPr lang="cs-CZ" dirty="0"/>
              <a:t> </a:t>
            </a:r>
            <a:r>
              <a:rPr lang="cs-CZ" dirty="0" err="1"/>
              <a:t>actor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5280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02" y="1270000"/>
            <a:ext cx="6900332" cy="3881437"/>
          </a:xfrm>
        </p:spPr>
      </p:pic>
    </p:spTree>
    <p:extLst>
      <p:ext uri="{BB962C8B-B14F-4D97-AF65-F5344CB8AC3E}">
        <p14:creationId xmlns:p14="http://schemas.microsoft.com/office/powerpoint/2010/main" val="1539165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GDP per capita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43" y="2470727"/>
            <a:ext cx="5734850" cy="2743583"/>
          </a:xfrm>
        </p:spPr>
      </p:pic>
    </p:spTree>
    <p:extLst>
      <p:ext uri="{BB962C8B-B14F-4D97-AF65-F5344CB8AC3E}">
        <p14:creationId xmlns:p14="http://schemas.microsoft.com/office/powerpoint/2010/main" val="1967556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24" y="1512195"/>
            <a:ext cx="8077585" cy="3881437"/>
          </a:xfrm>
        </p:spPr>
      </p:pic>
    </p:spTree>
    <p:extLst>
      <p:ext uri="{BB962C8B-B14F-4D97-AF65-F5344CB8AC3E}">
        <p14:creationId xmlns:p14="http://schemas.microsoft.com/office/powerpoint/2010/main" val="3663932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Migration</a:t>
            </a:r>
            <a:r>
              <a:rPr lang="cs-CZ" dirty="0"/>
              <a:t> </a:t>
            </a:r>
            <a:r>
              <a:rPr lang="cs-CZ" dirty="0" err="1"/>
              <a:t>crisis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Hungary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route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Balkans</a:t>
            </a:r>
            <a:r>
              <a:rPr lang="cs-CZ" dirty="0"/>
              <a:t> – </a:t>
            </a:r>
            <a:r>
              <a:rPr lang="cs-CZ" dirty="0" err="1"/>
              <a:t>affected</a:t>
            </a:r>
            <a:r>
              <a:rPr lang="cs-CZ" dirty="0"/>
              <a:t> much more </a:t>
            </a:r>
            <a:r>
              <a:rPr lang="cs-CZ" dirty="0" err="1"/>
              <a:t>then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rest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took</a:t>
            </a:r>
            <a:r>
              <a:rPr lang="cs-CZ" dirty="0"/>
              <a:t> a </a:t>
            </a:r>
            <a:r>
              <a:rPr lang="cs-CZ" dirty="0" err="1"/>
              <a:t>rather</a:t>
            </a:r>
            <a:r>
              <a:rPr lang="cs-CZ" dirty="0"/>
              <a:t> </a:t>
            </a:r>
            <a:r>
              <a:rPr lang="cs-CZ" dirty="0" err="1"/>
              <a:t>resistant</a:t>
            </a:r>
            <a:r>
              <a:rPr lang="cs-CZ" dirty="0"/>
              <a:t> stance</a:t>
            </a:r>
          </a:p>
          <a:p>
            <a:r>
              <a:rPr lang="cs-CZ" dirty="0" err="1"/>
              <a:t>Disagreements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EU </a:t>
            </a:r>
            <a:r>
              <a:rPr lang="cs-CZ" dirty="0" err="1"/>
              <a:t>states</a:t>
            </a:r>
            <a:endParaRPr lang="cs-CZ" dirty="0"/>
          </a:p>
          <a:p>
            <a:r>
              <a:rPr lang="cs-CZ" dirty="0" err="1"/>
              <a:t>Did</a:t>
            </a:r>
            <a:r>
              <a:rPr lang="cs-CZ" dirty="0"/>
              <a:t> </a:t>
            </a:r>
            <a:r>
              <a:rPr lang="cs-CZ" dirty="0" err="1"/>
              <a:t>migration</a:t>
            </a:r>
            <a:r>
              <a:rPr lang="cs-CZ" dirty="0"/>
              <a:t> </a:t>
            </a:r>
            <a:r>
              <a:rPr lang="cs-CZ" dirty="0" err="1"/>
              <a:t>create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real</a:t>
            </a:r>
            <a:r>
              <a:rPr lang="cs-CZ" dirty="0"/>
              <a:t> V4 identity </a:t>
            </a:r>
            <a:r>
              <a:rPr lang="cs-CZ" dirty="0" err="1"/>
              <a:t>within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EU?</a:t>
            </a:r>
          </a:p>
        </p:txBody>
      </p:sp>
    </p:spTree>
    <p:extLst>
      <p:ext uri="{BB962C8B-B14F-4D97-AF65-F5344CB8AC3E}">
        <p14:creationId xmlns:p14="http://schemas.microsoft.com/office/powerpoint/2010/main" val="2717187992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566</TotalTime>
  <Words>304</Words>
  <Application>Microsoft Office PowerPoint</Application>
  <PresentationFormat>Szélesvásznú</PresentationFormat>
  <Paragraphs>43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 3</vt:lpstr>
      <vt:lpstr>Fazeta</vt:lpstr>
      <vt:lpstr>Visegrad Four in the EU</vt:lpstr>
      <vt:lpstr>The very beginning</vt:lpstr>
      <vt:lpstr>Slovaks not joining NATO in 1999</vt:lpstr>
      <vt:lpstr>NATO Enlargement</vt:lpstr>
      <vt:lpstr>EU accession</vt:lpstr>
      <vt:lpstr>PowerPoint-bemutató</vt:lpstr>
      <vt:lpstr>GDP per capita</vt:lpstr>
      <vt:lpstr>PowerPoint-bemutató</vt:lpstr>
      <vt:lpstr>Migration crisis</vt:lpstr>
      <vt:lpstr>NO to Mini-Schengen</vt:lpstr>
      <vt:lpstr>Migration Quotas</vt:lpstr>
      <vt:lpstr>PowerPoint-bemutató</vt:lpstr>
      <vt:lpstr>V4 and EU differentiation?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Future?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Visegrad Four in the EU</dc:title>
  <dc:creator>Uzivatel</dc:creator>
  <cp:lastModifiedBy>Szilágyi Zsolt</cp:lastModifiedBy>
  <cp:revision>7</cp:revision>
  <dcterms:created xsi:type="dcterms:W3CDTF">2021-04-23T06:47:08Z</dcterms:created>
  <dcterms:modified xsi:type="dcterms:W3CDTF">2021-10-21T15:18:13Z</dcterms:modified>
</cp:coreProperties>
</file>